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65" r:id="rId3"/>
    <p:sldId id="26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79" autoAdjust="0"/>
  </p:normalViewPr>
  <p:slideViewPr>
    <p:cSldViewPr snapToGrid="0">
      <p:cViewPr varScale="1">
        <p:scale>
          <a:sx n="81" d="100"/>
          <a:sy n="81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Little Racers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>
                <a:solidFill>
                  <a:srgbClr val="FF0000"/>
                </a:solidFill>
              </a:rPr>
              <a:t>Week </a:t>
            </a:r>
            <a:r>
              <a:rPr lang="en-US" dirty="0" smtClean="0">
                <a:solidFill>
                  <a:srgbClr val="FF0000"/>
                </a:solidFill>
              </a:rPr>
              <a:t>9:  9/1/2019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weeks to go!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21 contributors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421 total commits!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05" y="367819"/>
            <a:ext cx="4370895" cy="32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664" y="1126671"/>
            <a:ext cx="8915400" cy="5600700"/>
          </a:xfrm>
        </p:spPr>
        <p:txBody>
          <a:bodyPr>
            <a:normAutofit lnSpcReduction="10000"/>
          </a:bodyPr>
          <a:lstStyle/>
          <a:p>
            <a:endParaRPr lang="en-US" b="1" dirty="0" smtClean="0"/>
          </a:p>
          <a:p>
            <a:r>
              <a:rPr lang="en-US" b="1" dirty="0" err="1" smtClean="0"/>
              <a:t>Vaan</a:t>
            </a:r>
            <a:endParaRPr lang="en-US" b="1" dirty="0" smtClean="0"/>
          </a:p>
          <a:p>
            <a:pPr lvl="1"/>
            <a:r>
              <a:rPr lang="en-US" dirty="0" smtClean="0"/>
              <a:t>Fixed </a:t>
            </a:r>
            <a:r>
              <a:rPr lang="en-US" dirty="0" smtClean="0"/>
              <a:t>Rest and </a:t>
            </a:r>
            <a:r>
              <a:rPr lang="en-US" dirty="0" smtClean="0"/>
              <a:t>Rocket collision</a:t>
            </a:r>
            <a:endParaRPr lang="en-US" dirty="0" smtClean="0"/>
          </a:p>
          <a:p>
            <a:r>
              <a:rPr lang="en-US" b="1" dirty="0" smtClean="0"/>
              <a:t>Vince McKeown</a:t>
            </a:r>
            <a:endParaRPr lang="en-US" b="1" dirty="0"/>
          </a:p>
          <a:p>
            <a:pPr lvl="1"/>
            <a:r>
              <a:rPr lang="en-US" dirty="0" smtClean="0"/>
              <a:t>Added Rockets and collisions</a:t>
            </a:r>
          </a:p>
          <a:p>
            <a:pPr lvl="1"/>
            <a:r>
              <a:rPr lang="en-US" dirty="0" smtClean="0"/>
              <a:t>Level 1</a:t>
            </a:r>
            <a:endParaRPr lang="en-US" dirty="0" smtClean="0"/>
          </a:p>
          <a:p>
            <a:r>
              <a:rPr lang="en-US" b="1" dirty="0"/>
              <a:t>Christer “</a:t>
            </a:r>
            <a:r>
              <a:rPr lang="en-US" b="1" dirty="0" err="1"/>
              <a:t>McFunky</a:t>
            </a:r>
            <a:r>
              <a:rPr lang="en-US" b="1" dirty="0"/>
              <a:t> Pants” </a:t>
            </a:r>
            <a:r>
              <a:rPr lang="en-US" b="1" dirty="0" err="1"/>
              <a:t>Kaitila</a:t>
            </a:r>
            <a:endParaRPr lang="en-US" b="1" dirty="0"/>
          </a:p>
          <a:p>
            <a:pPr lvl="1"/>
            <a:r>
              <a:rPr lang="en-US" dirty="0" smtClean="0"/>
              <a:t>Added Headlights</a:t>
            </a:r>
          </a:p>
          <a:p>
            <a:r>
              <a:rPr lang="en-US" b="1" dirty="0" smtClean="0"/>
              <a:t>Simon</a:t>
            </a:r>
          </a:p>
          <a:p>
            <a:pPr lvl="1"/>
            <a:r>
              <a:rPr lang="en-US" dirty="0" smtClean="0"/>
              <a:t>Refactored Game States</a:t>
            </a:r>
          </a:p>
          <a:p>
            <a:pPr lvl="1"/>
            <a:r>
              <a:rPr lang="en-US" dirty="0" smtClean="0"/>
              <a:t>Added Wrecked Game State</a:t>
            </a:r>
          </a:p>
          <a:p>
            <a:r>
              <a:rPr lang="en-US" b="1" dirty="0"/>
              <a:t>Ricardo </a:t>
            </a:r>
            <a:r>
              <a:rPr lang="en-US" b="1" dirty="0" smtClean="0"/>
              <a:t>Velez</a:t>
            </a:r>
          </a:p>
          <a:p>
            <a:pPr lvl="1"/>
            <a:r>
              <a:rPr lang="en-US" dirty="0" smtClean="0"/>
              <a:t>Cars now slide on ice</a:t>
            </a:r>
          </a:p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Added Half sized wreck screens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254" y="197019"/>
            <a:ext cx="8911687" cy="1280890"/>
          </a:xfrm>
        </p:spPr>
        <p:txBody>
          <a:bodyPr/>
          <a:lstStyle/>
          <a:p>
            <a:r>
              <a:rPr lang="en-US" dirty="0"/>
              <a:t>Updates to Art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Jeff Hanlon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1" y="1477909"/>
            <a:ext cx="5634087" cy="4225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285" y="57034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One for each car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721" y="2254261"/>
            <a:ext cx="3033023" cy="350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90148" y="5958774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Vince McKeown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48" y="3116860"/>
            <a:ext cx="3665318" cy="2771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9266" y="2747528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Vince McKeown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015" y="1335580"/>
            <a:ext cx="570092" cy="57009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17014" y="1434786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Justin Horner</a:t>
            </a:r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Cutover to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2337</TotalTime>
  <Words>80</Words>
  <Application>Microsoft Office PowerPoint</Application>
  <PresentationFormat>Widescreen</PresentationFormat>
  <Paragraphs>41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Wisp</vt:lpstr>
      <vt:lpstr>Little Racers</vt:lpstr>
      <vt:lpstr>Updates</vt:lpstr>
      <vt:lpstr>Updates to Art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72</cp:revision>
  <dcterms:created xsi:type="dcterms:W3CDTF">2019-01-24T16:37:07Z</dcterms:created>
  <dcterms:modified xsi:type="dcterms:W3CDTF">2019-09-01T19:08:04Z</dcterms:modified>
</cp:coreProperties>
</file>